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114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jpeg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jpeg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 baseline="0"/>
            </a:lvl1pPr>
          </a:lstStyle>
          <a:p>
            <a:r>
              <a:rPr lang="es-ES" dirty="0" smtClean="0"/>
              <a:t>Escribir el </a:t>
            </a:r>
            <a:r>
              <a:rPr lang="es-ES" dirty="0" smtClean="0"/>
              <a:t>título </a:t>
            </a:r>
            <a:r>
              <a:rPr lang="es-ES" dirty="0" smtClean="0"/>
              <a:t>de la propuesta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 smtClean="0"/>
              <a:t>Eje y objetivo en que participa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5055BB6-3F64-4DF5-988A-6E1A0DDF319C}" type="datetimeFigureOut">
              <a:rPr lang="es-MX" smtClean="0"/>
              <a:t>20/06/2017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B250BB1-237C-44FC-BD7D-A81578EA260E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7 Rectángulo"/>
          <p:cNvSpPr/>
          <p:nvPr userDrawn="1"/>
        </p:nvSpPr>
        <p:spPr>
          <a:xfrm>
            <a:off x="0" y="0"/>
            <a:ext cx="1142524" cy="1521083"/>
          </a:xfrm>
          <a:prstGeom prst="rect">
            <a:avLst/>
          </a:pr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17 Rectángulo"/>
          <p:cNvSpPr/>
          <p:nvPr userDrawn="1"/>
        </p:nvSpPr>
        <p:spPr>
          <a:xfrm>
            <a:off x="1164845" y="0"/>
            <a:ext cx="7979155" cy="1521083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9" name="Picture 4" descr="C:\Users\Marysol\Desktop\Diseño\logo-uas-600x780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52" y="116632"/>
            <a:ext cx="1035020" cy="1345436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5" descr="C:\Users\Marysol\Desktop\5456.png"/>
          <p:cNvPicPr>
            <a:picLocks noChangeAspect="1" noChangeArrowheads="1"/>
          </p:cNvPicPr>
          <p:nvPr userDrawn="1"/>
        </p:nvPicPr>
        <p:blipFill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55275"/>
            <a:ext cx="7702020" cy="1064124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Imagen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0467" y="5764643"/>
            <a:ext cx="1063533" cy="95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1525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384"/>
          <a:stretch/>
        </p:blipFill>
        <p:spPr>
          <a:xfrm>
            <a:off x="0" y="5238422"/>
            <a:ext cx="9144000" cy="161957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5055BB6-3F64-4DF5-988A-6E1A0DDF319C}" type="datetimeFigureOut">
              <a:rPr lang="es-MX" smtClean="0"/>
              <a:t>20/06/2017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B250BB1-237C-44FC-BD7D-A81578EA260E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CuadroTexto 12"/>
          <p:cNvSpPr txBox="1"/>
          <p:nvPr userDrawn="1"/>
        </p:nvSpPr>
        <p:spPr>
          <a:xfrm>
            <a:off x="2898778" y="6568583"/>
            <a:ext cx="29469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600" b="1" dirty="0" smtClean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Universidad Autónoma de Sinaloa </a:t>
            </a:r>
            <a:endParaRPr lang="es-MX" sz="1600" b="1" dirty="0">
              <a:solidFill>
                <a:schemeClr val="bg1">
                  <a:lumMod val="65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81" y="158087"/>
            <a:ext cx="658106" cy="849772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0467" y="158087"/>
            <a:ext cx="1063533" cy="95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283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384" r="31030"/>
          <a:stretch/>
        </p:blipFill>
        <p:spPr>
          <a:xfrm>
            <a:off x="0" y="5238422"/>
            <a:ext cx="6790765" cy="1619578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1624" y="25787"/>
            <a:ext cx="6671864" cy="6330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5055BB6-3F64-4DF5-988A-6E1A0DDF319C}" type="datetimeFigureOut">
              <a:rPr lang="es-MX" smtClean="0"/>
              <a:t>20/06/2017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B250BB1-237C-44FC-BD7D-A81578EA260E}" type="slidenum">
              <a:rPr lang="es-MX" smtClean="0"/>
              <a:t>‹Nº›</a:t>
            </a:fld>
            <a:endParaRPr lang="es-MX"/>
          </a:p>
        </p:txBody>
      </p:sp>
      <p:pic>
        <p:nvPicPr>
          <p:cNvPr id="9" name="Imagen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281" y="81887"/>
            <a:ext cx="658106" cy="849772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87" y="81887"/>
            <a:ext cx="1063533" cy="95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44897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386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0</Words>
  <Application>Microsoft Office PowerPoint</Application>
  <PresentationFormat>Presentación en pantalla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0</vt:i4>
      </vt:variant>
    </vt:vector>
  </HeadingPairs>
  <TitlesOfParts>
    <vt:vector size="5" baseType="lpstr">
      <vt:lpstr>Arial</vt:lpstr>
      <vt:lpstr>Arial Narrow</vt:lpstr>
      <vt:lpstr>Calibri</vt:lpstr>
      <vt:lpstr>Calibri Light</vt:lpstr>
      <vt:lpstr>Tema de Office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UAS</dc:creator>
  <cp:lastModifiedBy>Mario Romero</cp:lastModifiedBy>
  <cp:revision>5</cp:revision>
  <dcterms:created xsi:type="dcterms:W3CDTF">2017-06-20T19:44:03Z</dcterms:created>
  <dcterms:modified xsi:type="dcterms:W3CDTF">2017-06-20T20:21:36Z</dcterms:modified>
</cp:coreProperties>
</file>